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9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1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2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8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5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3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8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2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2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39546-D26F-437F-BA5E-39A004D2A1A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77ECA-54E9-4F75-A44E-D7B8D69A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8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CSE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Moving Forward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6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Salima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Youth </a:t>
            </a:r>
          </a:p>
          <a:p>
            <a:r>
              <a:rPr lang="en-GB" dirty="0" smtClean="0"/>
              <a:t>Establishing referral mechanism – Youth and YFHS </a:t>
            </a:r>
          </a:p>
          <a:p>
            <a:r>
              <a:rPr lang="en-GB" dirty="0" smtClean="0"/>
              <a:t>Provide resources </a:t>
            </a:r>
          </a:p>
          <a:p>
            <a:pPr lvl="1"/>
            <a:r>
              <a:rPr lang="en-GB" dirty="0" smtClean="0"/>
              <a:t>Stationery</a:t>
            </a:r>
          </a:p>
          <a:p>
            <a:pPr lvl="1"/>
            <a:r>
              <a:rPr lang="en-GB" dirty="0" smtClean="0"/>
              <a:t>Transport </a:t>
            </a:r>
          </a:p>
          <a:p>
            <a:pPr lvl="1"/>
            <a:r>
              <a:rPr lang="en-GB" dirty="0" smtClean="0"/>
              <a:t>Communication </a:t>
            </a:r>
          </a:p>
          <a:p>
            <a:pPr lvl="1"/>
            <a:r>
              <a:rPr lang="en-GB" dirty="0" smtClean="0"/>
              <a:t>Sports equipment </a:t>
            </a:r>
          </a:p>
          <a:p>
            <a:pPr lvl="1"/>
            <a:r>
              <a:rPr lang="en-GB" dirty="0" smtClean="0"/>
              <a:t>Branded materials </a:t>
            </a:r>
          </a:p>
          <a:p>
            <a:r>
              <a:rPr lang="en-GB" dirty="0" smtClean="0"/>
              <a:t>Review and Coordinating meetings </a:t>
            </a:r>
          </a:p>
          <a:p>
            <a:r>
              <a:rPr lang="en-GB" dirty="0" smtClean="0"/>
              <a:t>Exchange visits </a:t>
            </a:r>
          </a:p>
          <a:p>
            <a:r>
              <a:rPr lang="en-GB" dirty="0" smtClean="0"/>
              <a:t>Trainings (e.g. </a:t>
            </a:r>
            <a:r>
              <a:rPr lang="en-GB" dirty="0" err="1" smtClean="0"/>
              <a:t>iCAN</a:t>
            </a:r>
            <a:r>
              <a:rPr lang="en-GB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1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Stakeholders </a:t>
            </a:r>
          </a:p>
          <a:p>
            <a:r>
              <a:rPr lang="en-GB" dirty="0" smtClean="0"/>
              <a:t>ToT for field staff and partners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7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Mangochi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Beef up where there is only 1 youth facilitator e.g. </a:t>
            </a:r>
            <a:r>
              <a:rPr lang="en-GB" dirty="0" err="1" smtClean="0"/>
              <a:t>Monkeybay</a:t>
            </a:r>
            <a:r>
              <a:rPr lang="en-GB" dirty="0" smtClean="0"/>
              <a:t>, </a:t>
            </a:r>
            <a:r>
              <a:rPr lang="en-GB" dirty="0" err="1" smtClean="0"/>
              <a:t>Malombe</a:t>
            </a:r>
            <a:r>
              <a:rPr lang="en-GB" dirty="0" smtClean="0"/>
              <a:t>, </a:t>
            </a:r>
            <a:r>
              <a:rPr lang="en-GB" dirty="0" err="1" smtClean="0"/>
              <a:t>Makanjira</a:t>
            </a:r>
            <a:r>
              <a:rPr lang="en-GB" dirty="0" smtClean="0"/>
              <a:t>, </a:t>
            </a:r>
            <a:r>
              <a:rPr lang="en-GB" dirty="0" err="1" smtClean="0"/>
              <a:t>Maldeco</a:t>
            </a:r>
            <a:r>
              <a:rPr lang="en-GB" dirty="0" smtClean="0"/>
              <a:t>, </a:t>
            </a:r>
            <a:r>
              <a:rPr lang="en-GB" dirty="0" err="1" smtClean="0"/>
              <a:t>Namabvi</a:t>
            </a:r>
            <a:r>
              <a:rPr lang="en-GB" dirty="0" smtClean="0"/>
              <a:t>, </a:t>
            </a:r>
            <a:r>
              <a:rPr lang="en-GB" dirty="0" err="1" smtClean="0"/>
              <a:t>Masanje</a:t>
            </a:r>
            <a:r>
              <a:rPr lang="en-GB" dirty="0" smtClean="0"/>
              <a:t>… </a:t>
            </a:r>
          </a:p>
          <a:p>
            <a:r>
              <a:rPr lang="en-GB" dirty="0" smtClean="0"/>
              <a:t>Organise community based and formal sessions on CSE through DYO</a:t>
            </a:r>
          </a:p>
          <a:p>
            <a:r>
              <a:rPr lang="en-GB" dirty="0" smtClean="0"/>
              <a:t>Exchange visits (within and outside districts)</a:t>
            </a:r>
          </a:p>
          <a:p>
            <a:r>
              <a:rPr lang="en-GB" dirty="0" smtClean="0"/>
              <a:t>Quarterly review session by Youth Facilitators </a:t>
            </a:r>
          </a:p>
          <a:p>
            <a:r>
              <a:rPr lang="en-GB" dirty="0" smtClean="0"/>
              <a:t>Engage celebrity artists to mentor upcoming artists on CSE messaging in songs </a:t>
            </a:r>
          </a:p>
          <a:p>
            <a:r>
              <a:rPr lang="en-GB" dirty="0" smtClean="0"/>
              <a:t>Provide gadgets to youth facilitators i.e. phones for TuneMe, Music Project, Facebook etc. </a:t>
            </a:r>
          </a:p>
          <a:p>
            <a:r>
              <a:rPr lang="en-GB" dirty="0" smtClean="0"/>
              <a:t>Branded materials (bags, t-shirts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Mobilise materials lying idle in offices to be distributed to Youth Facilitators </a:t>
            </a:r>
          </a:p>
          <a:p>
            <a:r>
              <a:rPr lang="en-GB" dirty="0" smtClean="0"/>
              <a:t>Develop video clips/movies around CSE issues about young people </a:t>
            </a:r>
          </a:p>
          <a:p>
            <a:r>
              <a:rPr lang="en-GB" dirty="0" smtClean="0"/>
              <a:t>Monitor usage and access of materials to youth facilitators </a:t>
            </a:r>
          </a:p>
          <a:p>
            <a:r>
              <a:rPr lang="en-GB" dirty="0" smtClean="0"/>
              <a:t>Establish a formal referral system; advocacy and engagement with key </a:t>
            </a:r>
            <a:r>
              <a:rPr lang="en-GB" dirty="0"/>
              <a:t>s</a:t>
            </a:r>
            <a:r>
              <a:rPr lang="en-GB" dirty="0" smtClean="0"/>
              <a:t>takeholders </a:t>
            </a:r>
          </a:p>
          <a:p>
            <a:r>
              <a:rPr lang="en-GB" dirty="0" smtClean="0"/>
              <a:t>Facilitation certificate </a:t>
            </a:r>
          </a:p>
          <a:p>
            <a:r>
              <a:rPr lang="en-GB" dirty="0" smtClean="0"/>
              <a:t>Refresher </a:t>
            </a:r>
          </a:p>
          <a:p>
            <a:r>
              <a:rPr lang="en-GB" dirty="0" smtClean="0"/>
              <a:t>Stationery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1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Dedza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3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7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172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CSE </vt:lpstr>
      <vt:lpstr>Salima </vt:lpstr>
      <vt:lpstr>PowerPoint Presentation</vt:lpstr>
      <vt:lpstr>Mangochi </vt:lpstr>
      <vt:lpstr>PowerPoint Presentation</vt:lpstr>
      <vt:lpstr>Dedza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</dc:title>
  <dc:creator>deus lupenga</dc:creator>
  <cp:lastModifiedBy>deus lupenga</cp:lastModifiedBy>
  <cp:revision>12</cp:revision>
  <dcterms:created xsi:type="dcterms:W3CDTF">2018-11-12T11:50:35Z</dcterms:created>
  <dcterms:modified xsi:type="dcterms:W3CDTF">2018-11-14T12:12:37Z</dcterms:modified>
</cp:coreProperties>
</file>